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2"/>
  </p:notesMasterIdLst>
  <p:sldIdLst>
    <p:sldId id="256" r:id="rId2"/>
    <p:sldId id="257" r:id="rId3"/>
    <p:sldId id="262" r:id="rId4"/>
    <p:sldId id="260" r:id="rId5"/>
    <p:sldId id="266" r:id="rId6"/>
    <p:sldId id="259" r:id="rId7"/>
    <p:sldId id="263" r:id="rId8"/>
    <p:sldId id="265" r:id="rId9"/>
    <p:sldId id="267" r:id="rId10"/>
    <p:sldId id="261" r:id="rId1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5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424" autoAdjust="0"/>
  </p:normalViewPr>
  <p:slideViewPr>
    <p:cSldViewPr snapToGrid="0">
      <p:cViewPr varScale="1">
        <p:scale>
          <a:sx n="70" d="100"/>
          <a:sy n="70" d="100"/>
        </p:scale>
        <p:origin x="738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895436-6FC2-452F-9B30-6D158F499007}" type="datetimeFigureOut">
              <a:rPr kumimoji="1" lang="ja-JP" altLang="en-US" smtClean="0"/>
              <a:t>2017/1/21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D413B3-E2CE-46D9-B171-F4293D15B84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3219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D413B3-E2CE-46D9-B171-F4293D15B84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6457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D413B3-E2CE-46D9-B171-F4293D15B84D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4186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D413B3-E2CE-46D9-B171-F4293D15B84D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1518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C90CD-6BCF-407F-A4D1-FC04FDC471BC}" type="datetime1">
              <a:rPr kumimoji="1" lang="ja-JP" altLang="en-US" smtClean="0"/>
              <a:t>2017/1/21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718DC-DFEF-4DA7-9E0A-141077A5F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9978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A5E0-5331-4498-8B85-C7879523C810}" type="datetime1">
              <a:rPr kumimoji="1" lang="ja-JP" altLang="en-US" smtClean="0"/>
              <a:t>2017/1/21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718DC-DFEF-4DA7-9E0A-141077A5F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07113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01DBA-6C93-47F9-B748-C485521E8049}" type="datetime1">
              <a:rPr kumimoji="1" lang="ja-JP" altLang="en-US" smtClean="0"/>
              <a:t>2017/1/21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718DC-DFEF-4DA7-9E0A-141077A5F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7099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58318-11E1-4A35-8A15-837CB8ABF61F}" type="datetime1">
              <a:rPr kumimoji="1" lang="ja-JP" altLang="en-US" smtClean="0"/>
              <a:t>2017/1/21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42400" y="338138"/>
            <a:ext cx="2743200" cy="365125"/>
          </a:xfrm>
        </p:spPr>
        <p:txBody>
          <a:bodyPr/>
          <a:lstStyle/>
          <a:p>
            <a:fld id="{85D718DC-DFEF-4DA7-9E0A-141077A5F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582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D5303-34DA-4C8A-BEA8-B2978C2F3541}" type="datetime1">
              <a:rPr kumimoji="1" lang="ja-JP" altLang="en-US" smtClean="0"/>
              <a:t>2017/1/21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718DC-DFEF-4DA7-9E0A-141077A5F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3267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A322-F20F-4830-80C9-5C7B1071715B}" type="datetime1">
              <a:rPr kumimoji="1" lang="ja-JP" altLang="en-US" smtClean="0"/>
              <a:t>2017/1/21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718DC-DFEF-4DA7-9E0A-141077A5F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2223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9A372-DA32-4E9C-98D4-A561E250F7C9}" type="datetime1">
              <a:rPr kumimoji="1" lang="ja-JP" altLang="en-US" smtClean="0"/>
              <a:t>2017/1/21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718DC-DFEF-4DA7-9E0A-141077A5F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6558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FF4A1-1FBF-46D3-AD18-640E35709DB4}" type="datetime1">
              <a:rPr kumimoji="1" lang="ja-JP" altLang="en-US" smtClean="0"/>
              <a:t>2017/1/21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718DC-DFEF-4DA7-9E0A-141077A5F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0142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BFFA9-92DE-488B-8B6D-E602882DFFA3}" type="datetime1">
              <a:rPr kumimoji="1" lang="ja-JP" altLang="en-US" smtClean="0"/>
              <a:t>2017/1/21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718DC-DFEF-4DA7-9E0A-141077A5F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3269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E9F6-A189-46B8-84E7-0BF79FA50958}" type="datetime1">
              <a:rPr kumimoji="1" lang="ja-JP" altLang="en-US" smtClean="0"/>
              <a:t>2017/1/21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718DC-DFEF-4DA7-9E0A-141077A5F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017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DE3E5-D6CF-4AA2-BBEE-69CC6913943F}" type="datetime1">
              <a:rPr kumimoji="1" lang="ja-JP" altLang="en-US" smtClean="0"/>
              <a:t>2017/1/21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718DC-DFEF-4DA7-9E0A-141077A5FD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7463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E29EBD-BFA7-4A15-9AF1-878233503231}" type="datetime1">
              <a:rPr kumimoji="1" lang="ja-JP" altLang="en-US" smtClean="0"/>
              <a:t>2017/1/21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82100" y="1857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D718DC-DFEF-4DA7-9E0A-141077A5FD9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9043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サブタイトル 2"/>
          <p:cNvSpPr txBox="1">
            <a:spLocks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>
                <a:ln w="101600">
                  <a:solidFill>
                    <a:schemeClr val="bg1"/>
                  </a:solidFill>
                </a:ln>
                <a:latin typeface="AR ADGothicJP Medium" panose="020B0609000000000000" pitchFamily="49" charset="-128"/>
                <a:ea typeface="AR ADGothicJP Medium" panose="020B0609000000000000" pitchFamily="49" charset="-128"/>
              </a:rPr>
              <a:t>チーム</a:t>
            </a:r>
            <a:r>
              <a:rPr lang="en-US" altLang="ja-JP" dirty="0" smtClean="0">
                <a:ln w="101600">
                  <a:solidFill>
                    <a:schemeClr val="bg1"/>
                  </a:solidFill>
                </a:ln>
                <a:latin typeface="AR ADGothicJP Medium" panose="020B0609000000000000" pitchFamily="49" charset="-128"/>
                <a:ea typeface="AR ADGothicJP Medium" panose="020B0609000000000000" pitchFamily="49" charset="-128"/>
              </a:rPr>
              <a:t>5</a:t>
            </a:r>
            <a:r>
              <a:rPr lang="ja-JP" altLang="en-US" dirty="0" smtClean="0">
                <a:ln w="101600">
                  <a:solidFill>
                    <a:schemeClr val="bg1"/>
                  </a:solidFill>
                </a:ln>
                <a:latin typeface="AR ADGothicJP Medium" panose="020B0609000000000000" pitchFamily="49" charset="-128"/>
                <a:ea typeface="AR ADGothicJP Medium" panose="020B0609000000000000" pitchFamily="49" charset="-128"/>
              </a:rPr>
              <a:t>：</a:t>
            </a:r>
            <a:r>
              <a:rPr lang="en-US" altLang="ja-JP" dirty="0" smtClean="0">
                <a:ln w="101600">
                  <a:solidFill>
                    <a:schemeClr val="bg1"/>
                  </a:solidFill>
                </a:ln>
                <a:latin typeface="AR ADGothicJP Medium" panose="020B0609000000000000" pitchFamily="49" charset="-128"/>
                <a:ea typeface="AR ADGothicJP Medium" panose="020B0609000000000000" pitchFamily="49" charset="-128"/>
              </a:rPr>
              <a:t>GOD</a:t>
            </a:r>
            <a:r>
              <a:rPr lang="ja-JP" altLang="en-US" dirty="0" smtClean="0">
                <a:ln w="101600">
                  <a:solidFill>
                    <a:schemeClr val="bg1"/>
                  </a:solidFill>
                </a:ln>
                <a:latin typeface="AR ADGothicJP Medium" panose="020B0609000000000000" pitchFamily="49" charset="-128"/>
                <a:ea typeface="AR ADGothicJP Medium" panose="020B0609000000000000" pitchFamily="49" charset="-128"/>
              </a:rPr>
              <a:t>島</a:t>
            </a:r>
            <a:endParaRPr lang="ja-JP" altLang="en-US" dirty="0">
              <a:ln w="101600">
                <a:solidFill>
                  <a:schemeClr val="bg1"/>
                </a:solidFill>
              </a:ln>
              <a:latin typeface="AR ADGothicJP Medium" panose="020B0609000000000000" pitchFamily="49" charset="-128"/>
              <a:ea typeface="AR ADGothicJP Medium" panose="020B0609000000000000" pitchFamily="49" charset="-128"/>
            </a:endParaRPr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 smtClean="0">
                <a:ln w="101600">
                  <a:solidFill>
                    <a:schemeClr val="bg1"/>
                  </a:solidFill>
                </a:ln>
                <a:latin typeface="AR ADGothicJP Medium" panose="020B0609000000000000" pitchFamily="49" charset="-128"/>
                <a:ea typeface="AR ADGothicJP Medium" panose="020B0609000000000000" pitchFamily="49" charset="-128"/>
              </a:rPr>
              <a:t>神ゲー</a:t>
            </a:r>
            <a:r>
              <a:rPr lang="en-US" altLang="ja-JP" dirty="0" smtClean="0">
                <a:ln w="101600">
                  <a:solidFill>
                    <a:schemeClr val="bg1"/>
                  </a:solidFill>
                </a:ln>
                <a:latin typeface="AR ADGothicJP Medium" panose="020B0609000000000000" pitchFamily="49" charset="-128"/>
                <a:ea typeface="AR ADGothicJP Medium" panose="020B0609000000000000" pitchFamily="49" charset="-128"/>
              </a:rPr>
              <a:t>~GOD</a:t>
            </a:r>
            <a:r>
              <a:rPr lang="ja-JP" altLang="en-US" dirty="0" smtClean="0">
                <a:ln w="101600">
                  <a:solidFill>
                    <a:schemeClr val="bg1"/>
                  </a:solidFill>
                </a:ln>
                <a:latin typeface="AR ADGothicJP Medium" panose="020B0609000000000000" pitchFamily="49" charset="-128"/>
                <a:ea typeface="AR ADGothicJP Medium" panose="020B0609000000000000" pitchFamily="49" charset="-128"/>
              </a:rPr>
              <a:t> </a:t>
            </a:r>
            <a:r>
              <a:rPr lang="en-US" altLang="ja-JP" dirty="0" smtClean="0">
                <a:ln w="101600">
                  <a:solidFill>
                    <a:schemeClr val="bg1"/>
                  </a:solidFill>
                </a:ln>
                <a:latin typeface="AR ADGothicJP Medium" panose="020B0609000000000000" pitchFamily="49" charset="-128"/>
                <a:ea typeface="AR ADGothicJP Medium" panose="020B0609000000000000" pitchFamily="49" charset="-128"/>
              </a:rPr>
              <a:t>GAME~</a:t>
            </a:r>
            <a:endParaRPr lang="ja-JP" altLang="en-US" dirty="0">
              <a:ln w="101600">
                <a:solidFill>
                  <a:schemeClr val="bg1"/>
                </a:solidFill>
              </a:ln>
              <a:latin typeface="AR ADGothicJP Medium" panose="020B0609000000000000" pitchFamily="49" charset="-128"/>
              <a:ea typeface="AR ADGothicJP Medium" panose="020B0609000000000000" pitchFamily="49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AR ADGothicJP Medium" panose="020B0609000000000000" pitchFamily="49" charset="-128"/>
                <a:ea typeface="AR ADGothicJP Medium" panose="020B0609000000000000" pitchFamily="49" charset="-128"/>
              </a:rPr>
              <a:t>神ゲー</a:t>
            </a:r>
            <a:r>
              <a:rPr kumimoji="1" lang="en-US" altLang="ja-JP" dirty="0" smtClean="0">
                <a:latin typeface="AR ADGothicJP Medium" panose="020B0609000000000000" pitchFamily="49" charset="-128"/>
                <a:ea typeface="AR ADGothicJP Medium" panose="020B0609000000000000" pitchFamily="49" charset="-128"/>
              </a:rPr>
              <a:t>~GOD</a:t>
            </a:r>
            <a:r>
              <a:rPr kumimoji="1" lang="ja-JP" altLang="en-US" dirty="0" smtClean="0">
                <a:latin typeface="AR ADGothicJP Medium" panose="020B0609000000000000" pitchFamily="49" charset="-128"/>
                <a:ea typeface="AR ADGothicJP Medium" panose="020B0609000000000000" pitchFamily="49" charset="-128"/>
              </a:rPr>
              <a:t> </a:t>
            </a:r>
            <a:r>
              <a:rPr kumimoji="1" lang="en-US" altLang="ja-JP" dirty="0" smtClean="0">
                <a:latin typeface="AR ADGothicJP Medium" panose="020B0609000000000000" pitchFamily="49" charset="-128"/>
                <a:ea typeface="AR ADGothicJP Medium" panose="020B0609000000000000" pitchFamily="49" charset="-128"/>
              </a:rPr>
              <a:t>GAME~</a:t>
            </a:r>
            <a:endParaRPr kumimoji="1" lang="ja-JP" altLang="en-US" dirty="0">
              <a:latin typeface="AR ADGothicJP Medium" panose="020B0609000000000000" pitchFamily="49" charset="-128"/>
              <a:ea typeface="AR ADGothicJP Medium" panose="020B0609000000000000" pitchFamily="49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AR ADGothicJP Medium" panose="020B0609000000000000" pitchFamily="49" charset="-128"/>
                <a:ea typeface="AR ADGothicJP Medium" panose="020B0609000000000000" pitchFamily="49" charset="-128"/>
              </a:rPr>
              <a:t>チーム</a:t>
            </a:r>
            <a:r>
              <a:rPr kumimoji="1" lang="en-US" altLang="ja-JP" dirty="0" smtClean="0">
                <a:latin typeface="AR ADGothicJP Medium" panose="020B0609000000000000" pitchFamily="49" charset="-128"/>
                <a:ea typeface="AR ADGothicJP Medium" panose="020B0609000000000000" pitchFamily="49" charset="-128"/>
              </a:rPr>
              <a:t>5</a:t>
            </a:r>
            <a:r>
              <a:rPr kumimoji="1" lang="ja-JP" altLang="en-US" dirty="0" smtClean="0">
                <a:latin typeface="AR ADGothicJP Medium" panose="020B0609000000000000" pitchFamily="49" charset="-128"/>
                <a:ea typeface="AR ADGothicJP Medium" panose="020B0609000000000000" pitchFamily="49" charset="-128"/>
              </a:rPr>
              <a:t>：</a:t>
            </a:r>
            <a:r>
              <a:rPr kumimoji="1" lang="en-US" altLang="ja-JP" dirty="0" smtClean="0">
                <a:latin typeface="AR ADGothicJP Medium" panose="020B0609000000000000" pitchFamily="49" charset="-128"/>
                <a:ea typeface="AR ADGothicJP Medium" panose="020B0609000000000000" pitchFamily="49" charset="-128"/>
              </a:rPr>
              <a:t>GOD</a:t>
            </a:r>
            <a:r>
              <a:rPr kumimoji="1" lang="ja-JP" altLang="en-US" dirty="0" smtClean="0">
                <a:latin typeface="AR ADGothicJP Medium" panose="020B0609000000000000" pitchFamily="49" charset="-128"/>
                <a:ea typeface="AR ADGothicJP Medium" panose="020B0609000000000000" pitchFamily="49" charset="-128"/>
              </a:rPr>
              <a:t>島</a:t>
            </a:r>
            <a:endParaRPr kumimoji="1" lang="ja-JP" altLang="en-US" dirty="0">
              <a:latin typeface="AR ADGothicJP Medium" panose="020B0609000000000000" pitchFamily="49" charset="-128"/>
              <a:ea typeface="AR ADGothicJP Medium" panose="020B0609000000000000" pitchFamily="49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r="45276"/>
          <a:stretch/>
        </p:blipFill>
        <p:spPr>
          <a:xfrm>
            <a:off x="167424" y="3509963"/>
            <a:ext cx="4031087" cy="321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4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41668" y="115909"/>
            <a:ext cx="11925836" cy="6581105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u="sng" dirty="0" smtClean="0">
                <a:latin typeface="AR ADGothicJP Medium" panose="020B0609000000000000" pitchFamily="49" charset="-128"/>
                <a:ea typeface="AR ADGothicJP Medium" panose="020B0609000000000000" pitchFamily="49" charset="-128"/>
              </a:rPr>
              <a:t>キャッチコピー</a:t>
            </a:r>
            <a:endParaRPr kumimoji="1" lang="ja-JP" altLang="en-US" b="1" u="sng" dirty="0">
              <a:latin typeface="AR ADGothicJP Medium" panose="020B0609000000000000" pitchFamily="49" charset="-128"/>
              <a:ea typeface="AR ADGothicJP Medium" panose="020B0609000000000000" pitchFamily="49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46786" y="300742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5400" dirty="0" smtClean="0">
                <a:latin typeface="AR ADGothicJP Medium" panose="020B0609000000000000" pitchFamily="49" charset="-128"/>
                <a:ea typeface="AR ADGothicJP Medium" panose="020B0609000000000000" pitchFamily="49" charset="-128"/>
              </a:rPr>
              <a:t>どんどんハンショク！</a:t>
            </a:r>
            <a:r>
              <a:rPr lang="en-US" altLang="ja-JP" sz="5400" dirty="0" smtClean="0">
                <a:latin typeface="AR ADGothicJP Medium" panose="020B0609000000000000" pitchFamily="49" charset="-128"/>
                <a:ea typeface="AR ADGothicJP Medium" panose="020B0609000000000000" pitchFamily="49" charset="-128"/>
              </a:rPr>
              <a:t/>
            </a:r>
            <a:br>
              <a:rPr lang="en-US" altLang="ja-JP" sz="5400" dirty="0" smtClean="0">
                <a:latin typeface="AR ADGothicJP Medium" panose="020B0609000000000000" pitchFamily="49" charset="-128"/>
                <a:ea typeface="AR ADGothicJP Medium" panose="020B0609000000000000" pitchFamily="49" charset="-128"/>
              </a:rPr>
            </a:br>
            <a:r>
              <a:rPr lang="ja-JP" altLang="en-US" sz="5400" dirty="0" smtClean="0">
                <a:latin typeface="AR ADGothicJP Medium" panose="020B0609000000000000" pitchFamily="49" charset="-128"/>
                <a:ea typeface="AR ADGothicJP Medium" panose="020B0609000000000000" pitchFamily="49" charset="-128"/>
              </a:rPr>
              <a:t>取り戻せ、島の平和</a:t>
            </a:r>
            <a:r>
              <a:rPr lang="ja-JP" altLang="en-US" sz="5400" dirty="0">
                <a:latin typeface="AR ADGothicJP Medium" panose="020B0609000000000000" pitchFamily="49" charset="-128"/>
                <a:ea typeface="AR ADGothicJP Medium" panose="020B0609000000000000" pitchFamily="49" charset="-128"/>
              </a:rPr>
              <a:t>！</a:t>
            </a:r>
            <a:endParaRPr lang="en-US" altLang="ja-JP" sz="5400" dirty="0" smtClean="0">
              <a:latin typeface="AR ADGothicJP Medium" panose="020B0609000000000000" pitchFamily="49" charset="-128"/>
              <a:ea typeface="AR ADGothicJP Medium" panose="020B0609000000000000" pitchFamily="49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910" y="-545843"/>
            <a:ext cx="8617039" cy="7904607"/>
          </a:xfrm>
          <a:prstGeom prst="rect">
            <a:avLst/>
          </a:prstGeom>
        </p:spPr>
      </p:pic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718DC-DFEF-4DA7-9E0A-141077A5FD92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827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41668" y="115909"/>
            <a:ext cx="11925836" cy="6581105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u="sng" dirty="0" smtClean="0">
                <a:latin typeface="AR ADGothicJP Medium" panose="020B0609000000000000" pitchFamily="49" charset="-128"/>
                <a:ea typeface="AR ADGothicJP Medium" panose="020B0609000000000000" pitchFamily="49" charset="-128"/>
              </a:rPr>
              <a:t>ゲーム概要</a:t>
            </a:r>
            <a:endParaRPr kumimoji="1" lang="ja-JP" altLang="en-US" b="1" u="sng" dirty="0">
              <a:latin typeface="AR ADGothicJP Medium" panose="020B0609000000000000" pitchFamily="49" charset="-128"/>
              <a:ea typeface="AR ADGothicJP Medium" panose="020B0609000000000000" pitchFamily="49" charset="-128"/>
            </a:endParaRPr>
          </a:p>
        </p:txBody>
      </p:sp>
      <p:graphicFrame>
        <p:nvGraphicFramePr>
          <p:cNvPr id="5" name="コンテンツ プレースホルダー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9260986"/>
              </p:ext>
            </p:extLst>
          </p:nvPr>
        </p:nvGraphicFramePr>
        <p:xfrm>
          <a:off x="838200" y="1825625"/>
          <a:ext cx="10515600" cy="436911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4068651"/>
                <a:gridCol w="6446949"/>
              </a:tblGrid>
              <a:tr h="1092278">
                <a:tc>
                  <a:txBody>
                    <a:bodyPr/>
                    <a:lstStyle/>
                    <a:p>
                      <a:r>
                        <a:rPr kumimoji="1" lang="ja-JP" altLang="en-US" sz="3200" dirty="0" smtClean="0">
                          <a:latin typeface="AR ADGothicJP Medium" panose="020B0609000000000000" pitchFamily="49" charset="-128"/>
                          <a:ea typeface="AR ADGothicJP Medium" panose="020B0609000000000000" pitchFamily="49" charset="-128"/>
                        </a:rPr>
                        <a:t>ジャンル</a:t>
                      </a:r>
                      <a:endParaRPr kumimoji="1" lang="ja-JP" altLang="en-US" sz="3200" dirty="0">
                        <a:latin typeface="AR ADGothicJP Medium" panose="020B0609000000000000" pitchFamily="49" charset="-128"/>
                        <a:ea typeface="AR ADGothicJP Medium" panose="020B0609000000000000" pitchFamily="49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3200" dirty="0" smtClean="0">
                          <a:latin typeface="AR ADGothicJP Medium" panose="020B0609000000000000" pitchFamily="49" charset="-128"/>
                          <a:ea typeface="AR ADGothicJP Medium" panose="020B0609000000000000" pitchFamily="49" charset="-128"/>
                        </a:rPr>
                        <a:t>(</a:t>
                      </a:r>
                      <a:r>
                        <a:rPr kumimoji="1" lang="ja-JP" altLang="en-US" sz="3200" dirty="0" smtClean="0">
                          <a:latin typeface="AR ADGothicJP Medium" panose="020B0609000000000000" pitchFamily="49" charset="-128"/>
                          <a:ea typeface="AR ADGothicJP Medium" panose="020B0609000000000000" pitchFamily="49" charset="-128"/>
                        </a:rPr>
                        <a:t>神視点の</a:t>
                      </a:r>
                      <a:r>
                        <a:rPr kumimoji="1" lang="en-US" altLang="ja-JP" sz="3200" dirty="0" smtClean="0">
                          <a:latin typeface="AR ADGothicJP Medium" panose="020B0609000000000000" pitchFamily="49" charset="-128"/>
                          <a:ea typeface="AR ADGothicJP Medium" panose="020B0609000000000000" pitchFamily="49" charset="-128"/>
                        </a:rPr>
                        <a:t>)</a:t>
                      </a:r>
                    </a:p>
                    <a:p>
                      <a:r>
                        <a:rPr kumimoji="1" lang="ja-JP" altLang="en-US" sz="3200" dirty="0" smtClean="0">
                          <a:latin typeface="AR ADGothicJP Medium" panose="020B0609000000000000" pitchFamily="49" charset="-128"/>
                          <a:ea typeface="AR ADGothicJP Medium" panose="020B0609000000000000" pitchFamily="49" charset="-128"/>
                        </a:rPr>
                        <a:t>シュミレーションゲーム</a:t>
                      </a:r>
                      <a:endParaRPr kumimoji="1" lang="ja-JP" altLang="en-US" sz="3200" dirty="0">
                        <a:latin typeface="AR ADGothicJP Medium" panose="020B0609000000000000" pitchFamily="49" charset="-128"/>
                        <a:ea typeface="AR ADGothicJP Medium" panose="020B0609000000000000" pitchFamily="49" charset="-128"/>
                      </a:endParaRPr>
                    </a:p>
                  </a:txBody>
                  <a:tcPr/>
                </a:tc>
              </a:tr>
              <a:tr h="1092278">
                <a:tc>
                  <a:txBody>
                    <a:bodyPr/>
                    <a:lstStyle/>
                    <a:p>
                      <a:r>
                        <a:rPr kumimoji="1" lang="ja-JP" altLang="en-US" sz="3200" dirty="0" smtClean="0">
                          <a:latin typeface="AR ADGothicJP Medium" panose="020B0609000000000000" pitchFamily="49" charset="-128"/>
                          <a:ea typeface="AR ADGothicJP Medium" panose="020B0609000000000000" pitchFamily="49" charset="-128"/>
                        </a:rPr>
                        <a:t>プレイ人数</a:t>
                      </a:r>
                      <a:endParaRPr kumimoji="1" lang="ja-JP" altLang="en-US" sz="3200" dirty="0">
                        <a:latin typeface="AR ADGothicJP Medium" panose="020B0609000000000000" pitchFamily="49" charset="-128"/>
                        <a:ea typeface="AR ADGothicJP Medium" panose="020B0609000000000000" pitchFamily="49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3200" dirty="0" smtClean="0">
                          <a:latin typeface="AR ADGothicJP Medium" panose="020B0609000000000000" pitchFamily="49" charset="-128"/>
                          <a:ea typeface="AR ADGothicJP Medium" panose="020B0609000000000000" pitchFamily="49" charset="-128"/>
                        </a:rPr>
                        <a:t>1</a:t>
                      </a:r>
                      <a:r>
                        <a:rPr kumimoji="1" lang="ja-JP" altLang="en-US" sz="3200" dirty="0" smtClean="0">
                          <a:latin typeface="AR ADGothicJP Medium" panose="020B0609000000000000" pitchFamily="49" charset="-128"/>
                          <a:ea typeface="AR ADGothicJP Medium" panose="020B0609000000000000" pitchFamily="49" charset="-128"/>
                        </a:rPr>
                        <a:t>人</a:t>
                      </a:r>
                      <a:endParaRPr kumimoji="1" lang="ja-JP" altLang="en-US" sz="3200" dirty="0">
                        <a:latin typeface="AR ADGothicJP Medium" panose="020B0609000000000000" pitchFamily="49" charset="-128"/>
                        <a:ea typeface="AR ADGothicJP Medium" panose="020B0609000000000000" pitchFamily="49" charset="-128"/>
                      </a:endParaRPr>
                    </a:p>
                  </a:txBody>
                  <a:tcPr/>
                </a:tc>
              </a:tr>
              <a:tr h="1092278">
                <a:tc>
                  <a:txBody>
                    <a:bodyPr/>
                    <a:lstStyle/>
                    <a:p>
                      <a:r>
                        <a:rPr kumimoji="1" lang="ja-JP" altLang="en-US" sz="3200" dirty="0" smtClean="0">
                          <a:latin typeface="AR ADGothicJP Medium" panose="020B0609000000000000" pitchFamily="49" charset="-128"/>
                          <a:ea typeface="AR ADGothicJP Medium" panose="020B0609000000000000" pitchFamily="49" charset="-128"/>
                        </a:rPr>
                        <a:t>プラットフォーム</a:t>
                      </a:r>
                      <a:endParaRPr kumimoji="1" lang="ja-JP" altLang="en-US" sz="3200" dirty="0">
                        <a:latin typeface="AR ADGothicJP Medium" panose="020B0609000000000000" pitchFamily="49" charset="-128"/>
                        <a:ea typeface="AR ADGothicJP Medium" panose="020B0609000000000000" pitchFamily="49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3200" dirty="0" smtClean="0">
                          <a:latin typeface="AR ADGothicJP Medium" panose="020B0609000000000000" pitchFamily="49" charset="-128"/>
                          <a:ea typeface="AR ADGothicJP Medium" panose="020B0609000000000000" pitchFamily="49" charset="-128"/>
                        </a:rPr>
                        <a:t>PC</a:t>
                      </a:r>
                      <a:endParaRPr kumimoji="1" lang="ja-JP" altLang="en-US" sz="3200" dirty="0">
                        <a:latin typeface="AR ADGothicJP Medium" panose="020B0609000000000000" pitchFamily="49" charset="-128"/>
                        <a:ea typeface="AR ADGothicJP Medium" panose="020B0609000000000000" pitchFamily="49" charset="-128"/>
                      </a:endParaRPr>
                    </a:p>
                  </a:txBody>
                  <a:tcPr/>
                </a:tc>
              </a:tr>
              <a:tr h="1092278">
                <a:tc>
                  <a:txBody>
                    <a:bodyPr/>
                    <a:lstStyle/>
                    <a:p>
                      <a:r>
                        <a:rPr kumimoji="1" lang="ja-JP" altLang="en-US" sz="3200" dirty="0" smtClean="0">
                          <a:latin typeface="AR ADGothicJP Medium" panose="020B0609000000000000" pitchFamily="49" charset="-128"/>
                          <a:ea typeface="AR ADGothicJP Medium" panose="020B0609000000000000" pitchFamily="49" charset="-128"/>
                        </a:rPr>
                        <a:t>開発環境</a:t>
                      </a:r>
                      <a:endParaRPr kumimoji="1" lang="ja-JP" altLang="en-US" sz="3200" dirty="0">
                        <a:latin typeface="AR ADGothicJP Medium" panose="020B0609000000000000" pitchFamily="49" charset="-128"/>
                        <a:ea typeface="AR ADGothicJP Medium" panose="020B0609000000000000" pitchFamily="49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3200" dirty="0" smtClean="0">
                          <a:latin typeface="AR ADGothicJP Medium" panose="020B0609000000000000" pitchFamily="49" charset="-128"/>
                          <a:ea typeface="AR ADGothicJP Medium" panose="020B0609000000000000" pitchFamily="49" charset="-128"/>
                        </a:rPr>
                        <a:t>Unity</a:t>
                      </a:r>
                      <a:endParaRPr kumimoji="1" lang="ja-JP" altLang="en-US" sz="3200" dirty="0">
                        <a:latin typeface="AR ADGothicJP Medium" panose="020B0609000000000000" pitchFamily="49" charset="-128"/>
                        <a:ea typeface="AR ADGothicJP Medium" panose="020B0609000000000000" pitchFamily="49" charset="-128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718DC-DFEF-4DA7-9E0A-141077A5FD92}" type="slidenum">
              <a:rPr kumimoji="1" lang="ja-JP" altLang="en-US" smtClean="0"/>
              <a:t>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5957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41668" y="115909"/>
            <a:ext cx="11925836" cy="6581105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u="sng" dirty="0" smtClean="0">
                <a:latin typeface="AR ADGothicJP Medium" panose="020B0609000000000000" pitchFamily="49" charset="-128"/>
                <a:ea typeface="AR ADGothicJP Medium" panose="020B0609000000000000" pitchFamily="49" charset="-128"/>
              </a:rPr>
              <a:t>コンセプト</a:t>
            </a:r>
            <a:endParaRPr kumimoji="1" lang="ja-JP" altLang="en-US" b="1" u="sng" dirty="0">
              <a:latin typeface="AR ADGothicJP Medium" panose="020B0609000000000000" pitchFamily="49" charset="-128"/>
              <a:ea typeface="AR ADGothicJP Medium" panose="020B0609000000000000" pitchFamily="49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kumimoji="1" lang="en-US" altLang="ja-JP" dirty="0" smtClean="0">
              <a:latin typeface="AR ADGothicJP Medium" panose="020B0609000000000000" pitchFamily="49" charset="-128"/>
              <a:ea typeface="AR ADGothicJP Medium" panose="020B0609000000000000" pitchFamily="49" charset="-128"/>
            </a:endParaRPr>
          </a:p>
          <a:p>
            <a:pPr marL="0" indent="0" algn="ctr">
              <a:buNone/>
            </a:pPr>
            <a:endParaRPr lang="en-US" altLang="ja-JP" dirty="0">
              <a:latin typeface="AR ADGothicJP Medium" panose="020B0609000000000000" pitchFamily="49" charset="-128"/>
              <a:ea typeface="AR ADGothicJP Medium" panose="020B0609000000000000" pitchFamily="49" charset="-128"/>
            </a:endParaRPr>
          </a:p>
          <a:p>
            <a:pPr marL="0" indent="0" algn="ctr">
              <a:buNone/>
            </a:pPr>
            <a:endParaRPr kumimoji="1" lang="en-US" altLang="ja-JP" dirty="0" smtClean="0">
              <a:latin typeface="AR ADGothicJP Medium" panose="020B0609000000000000" pitchFamily="49" charset="-128"/>
              <a:ea typeface="AR ADGothicJP Medium" panose="020B0609000000000000" pitchFamily="49" charset="-128"/>
            </a:endParaRPr>
          </a:p>
          <a:p>
            <a:pPr marL="0" indent="0" algn="ctr">
              <a:buNone/>
            </a:pPr>
            <a:r>
              <a:rPr kumimoji="1" lang="ja-JP" altLang="en-US" sz="5400" dirty="0" smtClean="0">
                <a:latin typeface="AR ADGothicJP Medium" panose="020B0609000000000000" pitchFamily="49" charset="-128"/>
                <a:ea typeface="AR ADGothicJP Medium" panose="020B0609000000000000" pitchFamily="49" charset="-128"/>
              </a:rPr>
              <a:t>ハンショクさせた島人で</a:t>
            </a:r>
            <a:endParaRPr kumimoji="1" lang="en-US" altLang="ja-JP" sz="5400" dirty="0" smtClean="0">
              <a:latin typeface="AR ADGothicJP Medium" panose="020B0609000000000000" pitchFamily="49" charset="-128"/>
              <a:ea typeface="AR ADGothicJP Medium" panose="020B0609000000000000" pitchFamily="49" charset="-128"/>
            </a:endParaRPr>
          </a:p>
          <a:p>
            <a:pPr marL="0" indent="0" algn="ctr">
              <a:buNone/>
            </a:pPr>
            <a:r>
              <a:rPr kumimoji="1" lang="ja-JP" altLang="en-US" sz="5400" dirty="0" smtClean="0">
                <a:latin typeface="AR ADGothicJP Medium" panose="020B0609000000000000" pitchFamily="49" charset="-128"/>
                <a:ea typeface="AR ADGothicJP Medium" panose="020B0609000000000000" pitchFamily="49" charset="-128"/>
              </a:rPr>
              <a:t>強大な敵を倒すのが快感！</a:t>
            </a:r>
            <a:endParaRPr kumimoji="1" lang="ja-JP" altLang="en-US" sz="5400" dirty="0">
              <a:latin typeface="AR ADGothicJP Medium" panose="020B0609000000000000" pitchFamily="49" charset="-128"/>
              <a:ea typeface="AR ADGothicJP Medium" panose="020B0609000000000000" pitchFamily="49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718DC-DFEF-4DA7-9E0A-141077A5FD92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256" y="338138"/>
            <a:ext cx="4177544" cy="348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8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41668" y="115909"/>
            <a:ext cx="11925836" cy="6581105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u="sng" dirty="0">
                <a:latin typeface="AR ADGothicJP Medium" panose="020B0609000000000000" pitchFamily="49" charset="-128"/>
                <a:ea typeface="AR ADGothicJP Medium" panose="020B0609000000000000" pitchFamily="49" charset="-128"/>
              </a:rPr>
              <a:t>ストーリ</a:t>
            </a:r>
            <a:r>
              <a:rPr lang="ja-JP" altLang="en-US" b="1" u="sng" dirty="0" smtClean="0">
                <a:latin typeface="AR ADGothicJP Medium" panose="020B0609000000000000" pitchFamily="49" charset="-128"/>
                <a:ea typeface="AR ADGothicJP Medium" panose="020B0609000000000000" pitchFamily="49" charset="-128"/>
              </a:rPr>
              <a:t>ー</a:t>
            </a:r>
            <a:endParaRPr kumimoji="1" lang="ja-JP" altLang="en-US" b="1" u="sng" dirty="0">
              <a:latin typeface="AR ADGothicJP Medium" panose="020B0609000000000000" pitchFamily="49" charset="-128"/>
              <a:ea typeface="AR ADGothicJP Medium" panose="020B0609000000000000" pitchFamily="49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 smtClean="0">
                <a:latin typeface="AR ADGothicJP Medium" panose="020B0609000000000000" pitchFamily="49" charset="-128"/>
                <a:ea typeface="AR ADGothicJP Medium" panose="020B0609000000000000" pitchFamily="49" charset="-128"/>
              </a:rPr>
              <a:t>ハンショク困難で消滅の危機にある島人を</a:t>
            </a:r>
            <a:endParaRPr kumimoji="1" lang="en-US" altLang="ja-JP" dirty="0" smtClean="0">
              <a:latin typeface="AR ADGothicJP Medium" panose="020B0609000000000000" pitchFamily="49" charset="-128"/>
              <a:ea typeface="AR ADGothicJP Medium" panose="020B0609000000000000" pitchFamily="49" charset="-128"/>
            </a:endParaRPr>
          </a:p>
          <a:p>
            <a:pPr marL="0" indent="0">
              <a:buNone/>
            </a:pPr>
            <a:r>
              <a:rPr lang="en-US" altLang="ja-JP" dirty="0" smtClean="0">
                <a:latin typeface="AR ADGothicJP Medium" panose="020B0609000000000000" pitchFamily="49" charset="-128"/>
                <a:ea typeface="AR ADGothicJP Medium" panose="020B0609000000000000" pitchFamily="49" charset="-128"/>
              </a:rPr>
              <a:t>LOVE</a:t>
            </a:r>
            <a:r>
              <a:rPr lang="ja-JP" altLang="en-US" dirty="0" smtClean="0">
                <a:latin typeface="AR ADGothicJP Medium" panose="020B0609000000000000" pitchFamily="49" charset="-128"/>
                <a:ea typeface="AR ADGothicJP Medium" panose="020B0609000000000000" pitchFamily="49" charset="-128"/>
              </a:rPr>
              <a:t>波の神様になって後押しし</a:t>
            </a:r>
            <a:endParaRPr lang="en-US" altLang="ja-JP" dirty="0" smtClean="0">
              <a:latin typeface="AR ADGothicJP Medium" panose="020B0609000000000000" pitchFamily="49" charset="-128"/>
              <a:ea typeface="AR ADGothicJP Medium" panose="020B0609000000000000" pitchFamily="49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AR ADGothicJP Medium" panose="020B0609000000000000" pitchFamily="49" charset="-128"/>
                <a:ea typeface="AR ADGothicJP Medium" panose="020B0609000000000000" pitchFamily="49" charset="-128"/>
              </a:rPr>
              <a:t>巨人</a:t>
            </a:r>
            <a:r>
              <a:rPr lang="ja-JP" altLang="en-US" dirty="0" smtClean="0">
                <a:latin typeface="AR ADGothicJP Medium" panose="020B0609000000000000" pitchFamily="49" charset="-128"/>
                <a:ea typeface="AR ADGothicJP Medium" panose="020B0609000000000000" pitchFamily="49" charset="-128"/>
              </a:rPr>
              <a:t>を倒して平和を取り戻そう！</a:t>
            </a:r>
            <a:endParaRPr lang="en-US" altLang="ja-JP" dirty="0" smtClean="0">
              <a:latin typeface="AR ADGothicJP Medium" panose="020B0609000000000000" pitchFamily="49" charset="-128"/>
              <a:ea typeface="AR ADGothicJP Medium" panose="020B0609000000000000" pitchFamily="49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663" y="3078127"/>
            <a:ext cx="4342664" cy="3618887"/>
          </a:xfrm>
          <a:prstGeom prst="rect">
            <a:avLst/>
          </a:prstGeom>
        </p:spPr>
      </p:pic>
      <p:sp>
        <p:nvSpPr>
          <p:cNvPr id="8" name="ハート 7"/>
          <p:cNvSpPr/>
          <p:nvPr/>
        </p:nvSpPr>
        <p:spPr>
          <a:xfrm>
            <a:off x="10483981" y="1583940"/>
            <a:ext cx="965916" cy="772656"/>
          </a:xfrm>
          <a:prstGeom prst="heart">
            <a:avLst/>
          </a:prstGeom>
          <a:noFill/>
          <a:ln w="38100">
            <a:solidFill>
              <a:srgbClr val="F151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ハート 8"/>
          <p:cNvSpPr/>
          <p:nvPr/>
        </p:nvSpPr>
        <p:spPr>
          <a:xfrm>
            <a:off x="9318443" y="2500783"/>
            <a:ext cx="1777285" cy="1421687"/>
          </a:xfrm>
          <a:prstGeom prst="heart">
            <a:avLst/>
          </a:prstGeom>
          <a:noFill/>
          <a:ln w="38100">
            <a:solidFill>
              <a:srgbClr val="F151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ハート 9"/>
          <p:cNvSpPr/>
          <p:nvPr/>
        </p:nvSpPr>
        <p:spPr>
          <a:xfrm>
            <a:off x="7385172" y="3748198"/>
            <a:ext cx="2848713" cy="2278744"/>
          </a:xfrm>
          <a:prstGeom prst="heart">
            <a:avLst/>
          </a:prstGeom>
          <a:noFill/>
          <a:ln w="38100">
            <a:solidFill>
              <a:srgbClr val="F151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スライド番号プレースホルダー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718DC-DFEF-4DA7-9E0A-141077A5FD92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12" name="角丸四角形吹き出し 11"/>
          <p:cNvSpPr/>
          <p:nvPr/>
        </p:nvSpPr>
        <p:spPr>
          <a:xfrm>
            <a:off x="590948" y="3485741"/>
            <a:ext cx="3606662" cy="873457"/>
          </a:xfrm>
          <a:prstGeom prst="wedgeRoundRectCallout">
            <a:avLst>
              <a:gd name="adj1" fmla="val 64268"/>
              <a:gd name="adj2" fmla="val 26355"/>
              <a:gd name="adj3" fmla="val 16667"/>
            </a:avLst>
          </a:prstGeom>
          <a:noFill/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u="sng" dirty="0" smtClean="0">
                <a:solidFill>
                  <a:schemeClr val="tx1"/>
                </a:solidFill>
                <a:latin typeface="AR ADGothicJP Medium" panose="020B0609000000000000" pitchFamily="49" charset="-128"/>
                <a:ea typeface="AR ADGothicJP Medium" panose="020B0609000000000000" pitchFamily="49" charset="-128"/>
              </a:rPr>
              <a:t>僕たちは光の三原色！</a:t>
            </a:r>
            <a:endParaRPr kumimoji="1" lang="ja-JP" altLang="en-US" sz="2400" u="sng" dirty="0">
              <a:solidFill>
                <a:schemeClr val="tx1"/>
              </a:solidFill>
              <a:latin typeface="AR ADGothicJP Medium" panose="020B0609000000000000" pitchFamily="49" charset="-128"/>
              <a:ea typeface="AR ADGothicJP Medium" panose="020B06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022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41668" y="115909"/>
            <a:ext cx="11925836" cy="6581105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u="sng" dirty="0" smtClean="0">
                <a:latin typeface="AR ADGothicJP Medium" panose="020B0609000000000000" pitchFamily="49" charset="-128"/>
                <a:ea typeface="AR ADGothicJP Medium" panose="020B0609000000000000" pitchFamily="49" charset="-128"/>
              </a:rPr>
              <a:t>LOVE</a:t>
            </a:r>
            <a:r>
              <a:rPr lang="ja-JP" altLang="en-US" b="1" u="sng" dirty="0" smtClean="0">
                <a:latin typeface="AR ADGothicJP Medium" panose="020B0609000000000000" pitchFamily="49" charset="-128"/>
                <a:ea typeface="AR ADGothicJP Medium" panose="020B0609000000000000" pitchFamily="49" charset="-128"/>
              </a:rPr>
              <a:t>波って何？</a:t>
            </a:r>
            <a:endParaRPr kumimoji="1" lang="ja-JP" altLang="en-US" b="1" u="sng" dirty="0">
              <a:latin typeface="AR ADGothicJP Medium" panose="020B0609000000000000" pitchFamily="49" charset="-128"/>
              <a:ea typeface="AR ADGothicJP Medium" panose="020B0609000000000000" pitchFamily="49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 smtClean="0">
                <a:latin typeface="AR ADGothicJP Medium" panose="020B0609000000000000" pitchFamily="49" charset="-128"/>
                <a:ea typeface="AR ADGothicJP Medium" panose="020B0609000000000000" pitchFamily="49" charset="-128"/>
              </a:rPr>
              <a:t>このゲームにおいて</a:t>
            </a:r>
            <a:r>
              <a:rPr lang="en-US" altLang="ja-JP" dirty="0" smtClean="0">
                <a:latin typeface="AR ADGothicJP Medium" panose="020B0609000000000000" pitchFamily="49" charset="-128"/>
                <a:ea typeface="AR ADGothicJP Medium" panose="020B0609000000000000" pitchFamily="49" charset="-128"/>
              </a:rPr>
              <a:t>…</a:t>
            </a:r>
          </a:p>
          <a:p>
            <a:pPr marL="0" indent="0">
              <a:buNone/>
            </a:pPr>
            <a:endParaRPr lang="en-US" altLang="ja-JP" dirty="0" smtClean="0">
              <a:latin typeface="AR ADGothicJP Medium" panose="020B0609000000000000" pitchFamily="49" charset="-128"/>
              <a:ea typeface="AR ADGothicJP Medium" panose="020B0609000000000000" pitchFamily="49" charset="-128"/>
            </a:endParaRPr>
          </a:p>
          <a:p>
            <a:pPr marL="0" indent="0">
              <a:buNone/>
            </a:pPr>
            <a:r>
              <a:rPr kumimoji="1" lang="ja-JP" altLang="en-US" dirty="0" smtClean="0">
                <a:latin typeface="AR ADGothicJP Medium" panose="020B0609000000000000" pitchFamily="49" charset="-128"/>
                <a:ea typeface="AR ADGothicJP Medium" panose="020B0609000000000000" pitchFamily="49" charset="-128"/>
              </a:rPr>
              <a:t>①単純に</a:t>
            </a:r>
            <a:r>
              <a:rPr kumimoji="1" lang="en-US" altLang="ja-JP" b="1" u="sng" dirty="0" smtClean="0">
                <a:solidFill>
                  <a:srgbClr val="F15183"/>
                </a:solidFill>
                <a:latin typeface="AR ADGothicJP Medium" panose="020B0609000000000000" pitchFamily="49" charset="-128"/>
                <a:ea typeface="AR ADGothicJP Medium" panose="020B0609000000000000" pitchFamily="49" charset="-128"/>
              </a:rPr>
              <a:t>LOVE</a:t>
            </a:r>
            <a:r>
              <a:rPr kumimoji="1" lang="ja-JP" altLang="en-US" b="1" u="sng" dirty="0" smtClean="0">
                <a:solidFill>
                  <a:srgbClr val="F15183"/>
                </a:solidFill>
                <a:latin typeface="AR ADGothicJP Medium" panose="020B0609000000000000" pitchFamily="49" charset="-128"/>
                <a:ea typeface="AR ADGothicJP Medium" panose="020B0609000000000000" pitchFamily="49" charset="-128"/>
              </a:rPr>
              <a:t>ビーム♡</a:t>
            </a:r>
            <a:endParaRPr kumimoji="1" lang="en-US" altLang="ja-JP" b="1" u="sng" dirty="0" smtClean="0">
              <a:solidFill>
                <a:srgbClr val="F15183"/>
              </a:solidFill>
              <a:latin typeface="AR ADGothicJP Medium" panose="020B0609000000000000" pitchFamily="49" charset="-128"/>
              <a:ea typeface="AR ADGothicJP Medium" panose="020B0609000000000000" pitchFamily="49" charset="-128"/>
            </a:endParaRPr>
          </a:p>
          <a:p>
            <a:pPr marL="0" indent="0">
              <a:buNone/>
            </a:pPr>
            <a:r>
              <a:rPr lang="ja-JP" altLang="en-US" dirty="0" smtClean="0">
                <a:latin typeface="AR ADGothicJP Medium" panose="020B0609000000000000" pitchFamily="49" charset="-128"/>
                <a:ea typeface="AR ADGothicJP Medium" panose="020B0609000000000000" pitchFamily="49" charset="-128"/>
              </a:rPr>
              <a:t>②地震など</a:t>
            </a:r>
            <a:r>
              <a:rPr lang="ja-JP" altLang="en-US" b="1" u="sng" dirty="0" smtClean="0">
                <a:solidFill>
                  <a:srgbClr val="F15183"/>
                </a:solidFill>
                <a:latin typeface="AR ADGothicJP Medium" panose="020B0609000000000000" pitchFamily="49" charset="-128"/>
                <a:ea typeface="AR ADGothicJP Medium" panose="020B0609000000000000" pitchFamily="49" charset="-128"/>
              </a:rPr>
              <a:t>地形に関わる波</a:t>
            </a:r>
            <a:r>
              <a:rPr lang="ja-JP" altLang="en-US" dirty="0" smtClean="0">
                <a:latin typeface="AR ADGothicJP Medium" panose="020B0609000000000000" pitchFamily="49" charset="-128"/>
                <a:ea typeface="AR ADGothicJP Medium" panose="020B0609000000000000" pitchFamily="49" charset="-128"/>
              </a:rPr>
              <a:t>のこと</a:t>
            </a:r>
            <a:endParaRPr lang="en-US" altLang="ja-JP" dirty="0" smtClean="0">
              <a:latin typeface="AR ADGothicJP Medium" panose="020B0609000000000000" pitchFamily="49" charset="-128"/>
              <a:ea typeface="AR ADGothicJP Medium" panose="020B0609000000000000" pitchFamily="49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AR ADGothicJP Medium" panose="020B0609000000000000" pitchFamily="49" charset="-128"/>
                <a:ea typeface="AR ADGothicJP Medium" panose="020B0609000000000000" pitchFamily="49" charset="-128"/>
              </a:rPr>
              <a:t>　</a:t>
            </a:r>
            <a:r>
              <a:rPr kumimoji="1" lang="en-US" altLang="ja-JP" dirty="0" smtClean="0">
                <a:latin typeface="AR ADGothicJP Medium" panose="020B0609000000000000" pitchFamily="49" charset="-128"/>
                <a:ea typeface="AR ADGothicJP Medium" panose="020B0609000000000000" pitchFamily="49" charset="-128"/>
              </a:rPr>
              <a:t>(</a:t>
            </a:r>
            <a:r>
              <a:rPr kumimoji="1" lang="ja-JP" altLang="en-US" dirty="0" smtClean="0">
                <a:latin typeface="AR ADGothicJP Medium" panose="020B0609000000000000" pitchFamily="49" charset="-128"/>
                <a:ea typeface="AR ADGothicJP Medium" panose="020B0609000000000000" pitchFamily="49" charset="-128"/>
              </a:rPr>
              <a:t>実際に存在するよ！！</a:t>
            </a:r>
            <a:r>
              <a:rPr kumimoji="1" lang="en-US" altLang="ja-JP" dirty="0" smtClean="0">
                <a:latin typeface="AR ADGothicJP Medium" panose="020B0609000000000000" pitchFamily="49" charset="-128"/>
                <a:ea typeface="AR ADGothicJP Medium" panose="020B0609000000000000" pitchFamily="49" charset="-128"/>
              </a:rPr>
              <a:t>)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680" y="3575411"/>
            <a:ext cx="3690276" cy="3075230"/>
          </a:xfrm>
          <a:prstGeom prst="rect">
            <a:avLst/>
          </a:prstGeom>
        </p:spPr>
      </p:pic>
      <p:sp>
        <p:nvSpPr>
          <p:cNvPr id="8" name="ハート 7"/>
          <p:cNvSpPr/>
          <p:nvPr/>
        </p:nvSpPr>
        <p:spPr>
          <a:xfrm>
            <a:off x="8989453" y="1188109"/>
            <a:ext cx="965916" cy="772656"/>
          </a:xfrm>
          <a:prstGeom prst="heart">
            <a:avLst/>
          </a:prstGeom>
          <a:noFill/>
          <a:ln w="38100">
            <a:solidFill>
              <a:srgbClr val="F151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ハート 8"/>
          <p:cNvSpPr/>
          <p:nvPr/>
        </p:nvSpPr>
        <p:spPr>
          <a:xfrm rot="20115081">
            <a:off x="8058518" y="2328899"/>
            <a:ext cx="2633447" cy="2106549"/>
          </a:xfrm>
          <a:prstGeom prst="heart">
            <a:avLst/>
          </a:prstGeom>
          <a:noFill/>
          <a:ln w="38100">
            <a:solidFill>
              <a:srgbClr val="F151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418" y="2144485"/>
            <a:ext cx="2677646" cy="2231372"/>
          </a:xfrm>
          <a:prstGeom prst="rect">
            <a:avLst/>
          </a:prstGeom>
        </p:spPr>
      </p:pic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718DC-DFEF-4DA7-9E0A-141077A5FD92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312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41668" y="115909"/>
            <a:ext cx="11925836" cy="6581105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u="sng" dirty="0" smtClean="0">
                <a:latin typeface="AR ADGothicJP Medium" panose="020B0609000000000000" pitchFamily="49" charset="-128"/>
                <a:ea typeface="AR ADGothicJP Medium" panose="020B0609000000000000" pitchFamily="49" charset="-128"/>
              </a:rPr>
              <a:t>クリア条件</a:t>
            </a:r>
            <a:endParaRPr kumimoji="1" lang="ja-JP" altLang="en-US" b="1" u="sng" dirty="0">
              <a:latin typeface="AR ADGothicJP Medium" panose="020B0609000000000000" pitchFamily="49" charset="-128"/>
              <a:ea typeface="AR ADGothicJP Medium" panose="020B0609000000000000" pitchFamily="49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4800" dirty="0" smtClean="0">
                <a:latin typeface="AR ADGothicJP Medium" panose="020B0609000000000000" pitchFamily="49" charset="-128"/>
                <a:ea typeface="AR ADGothicJP Medium" panose="020B0609000000000000" pitchFamily="49" charset="-128"/>
              </a:rPr>
              <a:t>巨人を倒すこと</a:t>
            </a:r>
            <a:endParaRPr kumimoji="1" lang="ja-JP" altLang="en-US" sz="4800" dirty="0">
              <a:latin typeface="AR ADGothicJP Medium" panose="020B0609000000000000" pitchFamily="49" charset="-128"/>
              <a:ea typeface="AR ADGothicJP Medium" panose="020B0609000000000000" pitchFamily="49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429" y="115909"/>
            <a:ext cx="7382078" cy="6151732"/>
          </a:xfrm>
          <a:prstGeom prst="rect">
            <a:avLst/>
          </a:prstGeom>
        </p:spPr>
      </p:pic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718DC-DFEF-4DA7-9E0A-141077A5FD92}" type="slidenum">
              <a:rPr kumimoji="1" lang="ja-JP" altLang="en-US" smtClean="0"/>
              <a:t>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72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41668" y="115909"/>
            <a:ext cx="11925836" cy="6581105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u="sng" dirty="0" smtClean="0">
                <a:latin typeface="AR ADGothicJP Medium" panose="020B0609000000000000" pitchFamily="49" charset="-128"/>
                <a:ea typeface="AR ADGothicJP Medium" panose="020B0609000000000000" pitchFamily="49" charset="-128"/>
              </a:rPr>
              <a:t>ゲーム</a:t>
            </a:r>
            <a:r>
              <a:rPr lang="ja-JP" altLang="en-US" b="1" u="sng" dirty="0">
                <a:latin typeface="AR ADGothicJP Medium" panose="020B0609000000000000" pitchFamily="49" charset="-128"/>
                <a:ea typeface="AR ADGothicJP Medium" panose="020B0609000000000000" pitchFamily="49" charset="-128"/>
              </a:rPr>
              <a:t>オーバ</a:t>
            </a:r>
            <a:r>
              <a:rPr lang="ja-JP" altLang="en-US" b="1" u="sng" dirty="0" smtClean="0">
                <a:latin typeface="AR ADGothicJP Medium" panose="020B0609000000000000" pitchFamily="49" charset="-128"/>
                <a:ea typeface="AR ADGothicJP Medium" panose="020B0609000000000000" pitchFamily="49" charset="-128"/>
              </a:rPr>
              <a:t>ー</a:t>
            </a:r>
            <a:r>
              <a:rPr kumimoji="1" lang="ja-JP" altLang="en-US" b="1" u="sng" dirty="0" smtClean="0">
                <a:latin typeface="AR ADGothicJP Medium" panose="020B0609000000000000" pitchFamily="49" charset="-128"/>
                <a:ea typeface="AR ADGothicJP Medium" panose="020B0609000000000000" pitchFamily="49" charset="-128"/>
              </a:rPr>
              <a:t>条件</a:t>
            </a:r>
            <a:endParaRPr kumimoji="1" lang="ja-JP" altLang="en-US" b="1" u="sng" dirty="0">
              <a:latin typeface="AR ADGothicJP Medium" panose="020B0609000000000000" pitchFamily="49" charset="-128"/>
              <a:ea typeface="AR ADGothicJP Medium" panose="020B0609000000000000" pitchFamily="49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4400" dirty="0" smtClean="0">
                <a:latin typeface="AR ADGothicJP Medium" panose="020B0609000000000000" pitchFamily="49" charset="-128"/>
                <a:ea typeface="AR ADGothicJP Medium" panose="020B0609000000000000" pitchFamily="49" charset="-128"/>
              </a:rPr>
              <a:t>巨人に島人を</a:t>
            </a:r>
            <a:endParaRPr kumimoji="1" lang="en-US" altLang="ja-JP" sz="4400" dirty="0" smtClean="0">
              <a:latin typeface="AR ADGothicJP Medium" panose="020B0609000000000000" pitchFamily="49" charset="-128"/>
              <a:ea typeface="AR ADGothicJP Medium" panose="020B0609000000000000" pitchFamily="49" charset="-128"/>
            </a:endParaRPr>
          </a:p>
          <a:p>
            <a:pPr marL="0" indent="0">
              <a:buNone/>
            </a:pPr>
            <a:r>
              <a:rPr kumimoji="1" lang="ja-JP" altLang="en-US" sz="4400" dirty="0" smtClean="0">
                <a:latin typeface="AR ADGothicJP Medium" panose="020B0609000000000000" pitchFamily="49" charset="-128"/>
                <a:ea typeface="AR ADGothicJP Medium" panose="020B0609000000000000" pitchFamily="49" charset="-128"/>
              </a:rPr>
              <a:t>全滅させられること</a:t>
            </a:r>
            <a:endParaRPr kumimoji="1" lang="ja-JP" altLang="en-US" sz="4400" dirty="0">
              <a:latin typeface="AR ADGothicJP Medium" panose="020B0609000000000000" pitchFamily="49" charset="-128"/>
              <a:ea typeface="AR ADGothicJP Medium" panose="020B0609000000000000" pitchFamily="49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950" y="200025"/>
            <a:ext cx="7258050" cy="6657975"/>
          </a:xfrm>
          <a:prstGeom prst="rect">
            <a:avLst/>
          </a:prstGeom>
        </p:spPr>
      </p:pic>
      <p:grpSp>
        <p:nvGrpSpPr>
          <p:cNvPr id="19" name="グループ化 18"/>
          <p:cNvGrpSpPr/>
          <p:nvPr/>
        </p:nvGrpSpPr>
        <p:grpSpPr>
          <a:xfrm>
            <a:off x="141668" y="3219024"/>
            <a:ext cx="6601496" cy="3773913"/>
            <a:chOff x="217869" y="2247078"/>
            <a:chExt cx="5644701" cy="4592730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8989" y="2247078"/>
              <a:ext cx="1906073" cy="1588394"/>
            </a:xfrm>
            <a:prstGeom prst="rect">
              <a:avLst/>
            </a:prstGeom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704" y="3071612"/>
              <a:ext cx="1906073" cy="1588394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0790" y="3034186"/>
              <a:ext cx="1906073" cy="1588394"/>
            </a:xfrm>
            <a:prstGeom prst="rect">
              <a:avLst/>
            </a:prstGeom>
          </p:spPr>
        </p:pic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69" y="3908876"/>
              <a:ext cx="1906073" cy="1588394"/>
            </a:xfrm>
            <a:prstGeom prst="rect">
              <a:avLst/>
            </a:prstGeom>
          </p:spPr>
        </p:pic>
        <p:pic>
          <p:nvPicPr>
            <p:cNvPr id="10" name="図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8322" y="2277415"/>
              <a:ext cx="1906073" cy="1588394"/>
            </a:xfrm>
            <a:prstGeom prst="rect">
              <a:avLst/>
            </a:prstGeom>
          </p:spPr>
        </p:pic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3582" y="3169123"/>
              <a:ext cx="1906073" cy="1588394"/>
            </a:xfrm>
            <a:prstGeom prst="rect">
              <a:avLst/>
            </a:prstGeom>
          </p:spPr>
        </p:pic>
        <p:pic>
          <p:nvPicPr>
            <p:cNvPr id="12" name="図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5178" y="3861841"/>
              <a:ext cx="1906073" cy="1588394"/>
            </a:xfrm>
            <a:prstGeom prst="rect">
              <a:avLst/>
            </a:prstGeom>
          </p:spPr>
        </p:pic>
        <p:pic>
          <p:nvPicPr>
            <p:cNvPr id="13" name="図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300" y="4848595"/>
              <a:ext cx="1906073" cy="1588394"/>
            </a:xfrm>
            <a:prstGeom prst="rect">
              <a:avLst/>
            </a:prstGeom>
          </p:spPr>
        </p:pic>
        <p:pic>
          <p:nvPicPr>
            <p:cNvPr id="14" name="図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7842" y="4144244"/>
              <a:ext cx="1906073" cy="1588394"/>
            </a:xfrm>
            <a:prstGeom prst="rect">
              <a:avLst/>
            </a:prstGeom>
          </p:spPr>
        </p:pic>
        <p:pic>
          <p:nvPicPr>
            <p:cNvPr id="15" name="図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2238" y="5188441"/>
              <a:ext cx="1906073" cy="1588394"/>
            </a:xfrm>
            <a:prstGeom prst="rect">
              <a:avLst/>
            </a:prstGeom>
          </p:spPr>
        </p:pic>
        <p:pic>
          <p:nvPicPr>
            <p:cNvPr id="16" name="図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6863" y="3384585"/>
              <a:ext cx="1906073" cy="1588394"/>
            </a:xfrm>
            <a:prstGeom prst="rect">
              <a:avLst/>
            </a:prstGeom>
          </p:spPr>
        </p:pic>
        <p:pic>
          <p:nvPicPr>
            <p:cNvPr id="17" name="図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7980" y="5251414"/>
              <a:ext cx="1906073" cy="1588394"/>
            </a:xfrm>
            <a:prstGeom prst="rect">
              <a:avLst/>
            </a:prstGeom>
          </p:spPr>
        </p:pic>
        <p:pic>
          <p:nvPicPr>
            <p:cNvPr id="18" name="図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6497" y="4185627"/>
              <a:ext cx="1906073" cy="1588394"/>
            </a:xfrm>
            <a:prstGeom prst="rect">
              <a:avLst/>
            </a:prstGeom>
          </p:spPr>
        </p:pic>
      </p:grpSp>
      <p:sp>
        <p:nvSpPr>
          <p:cNvPr id="20" name="スライド番号プレースホルダー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718DC-DFEF-4DA7-9E0A-141077A5FD92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498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41668" y="115909"/>
            <a:ext cx="11925836" cy="6581105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u="sng" dirty="0" smtClean="0">
                <a:latin typeface="AR ADGothicJP Medium" panose="020B0609000000000000" pitchFamily="49" charset="-128"/>
                <a:ea typeface="AR ADGothicJP Medium" panose="020B0609000000000000" pitchFamily="49" charset="-128"/>
              </a:rPr>
              <a:t>操作方法</a:t>
            </a:r>
            <a:endParaRPr kumimoji="1" lang="ja-JP" altLang="en-US" b="1" u="sng" dirty="0">
              <a:latin typeface="AR ADGothicJP Medium" panose="020B0609000000000000" pitchFamily="49" charset="-128"/>
              <a:ea typeface="AR ADGothicJP Medium" panose="020B0609000000000000" pitchFamily="49" charset="-128"/>
            </a:endParaRPr>
          </a:p>
        </p:txBody>
      </p:sp>
      <p:grpSp>
        <p:nvGrpSpPr>
          <p:cNvPr id="5" name="グループ化 4"/>
          <p:cNvGrpSpPr/>
          <p:nvPr/>
        </p:nvGrpSpPr>
        <p:grpSpPr>
          <a:xfrm>
            <a:off x="5461756" y="679217"/>
            <a:ext cx="6248896" cy="3438658"/>
            <a:chOff x="4984122" y="813498"/>
            <a:chExt cx="6248896" cy="3438658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52" t="19215" r="17153" b="43833"/>
            <a:stretch/>
          </p:blipFill>
          <p:spPr>
            <a:xfrm>
              <a:off x="6643324" y="813498"/>
              <a:ext cx="3060407" cy="3438658"/>
            </a:xfrm>
            <a:prstGeom prst="rect">
              <a:avLst/>
            </a:prstGeom>
          </p:spPr>
        </p:pic>
        <p:sp>
          <p:nvSpPr>
            <p:cNvPr id="7" name="角丸四角形吹き出し 6"/>
            <p:cNvSpPr/>
            <p:nvPr/>
          </p:nvSpPr>
          <p:spPr>
            <a:xfrm>
              <a:off x="4984122" y="1071074"/>
              <a:ext cx="2027928" cy="1131212"/>
            </a:xfrm>
            <a:prstGeom prst="wedgeRoundRectCallout">
              <a:avLst>
                <a:gd name="adj1" fmla="val 82771"/>
                <a:gd name="adj2" fmla="val 20640"/>
                <a:gd name="adj3" fmla="val 16667"/>
              </a:avLst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b="1" u="sng" dirty="0" smtClean="0"/>
                <a:t>左クリック</a:t>
              </a:r>
              <a:endParaRPr kumimoji="1" lang="en-US" altLang="ja-JP" b="1" u="sng" dirty="0" smtClean="0"/>
            </a:p>
            <a:p>
              <a:pPr algn="ctr"/>
              <a:r>
                <a:rPr kumimoji="1" lang="ja-JP" altLang="en-US" dirty="0" smtClean="0"/>
                <a:t>ビーム選択・放出</a:t>
              </a:r>
              <a:endParaRPr kumimoji="1" lang="ja-JP" altLang="en-US" dirty="0"/>
            </a:p>
          </p:txBody>
        </p:sp>
        <p:sp>
          <p:nvSpPr>
            <p:cNvPr id="8" name="角丸四角形吹き出し 7"/>
            <p:cNvSpPr/>
            <p:nvPr/>
          </p:nvSpPr>
          <p:spPr>
            <a:xfrm>
              <a:off x="9205090" y="2369712"/>
              <a:ext cx="2027928" cy="1131212"/>
            </a:xfrm>
            <a:prstGeom prst="wedgeRoundRectCallout">
              <a:avLst>
                <a:gd name="adj1" fmla="val -83619"/>
                <a:gd name="adj2" fmla="val -52224"/>
                <a:gd name="adj3" fmla="val 16667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b="1" u="sng" dirty="0"/>
                <a:t>右</a:t>
              </a:r>
              <a:r>
                <a:rPr kumimoji="1" lang="ja-JP" altLang="en-US" b="1" u="sng" dirty="0" smtClean="0"/>
                <a:t>クリック</a:t>
              </a:r>
              <a:endParaRPr kumimoji="1" lang="en-US" altLang="ja-JP" b="1" u="sng" dirty="0" smtClean="0"/>
            </a:p>
            <a:p>
              <a:pPr algn="ctr"/>
              <a:r>
                <a:rPr lang="ja-JP" altLang="en-US" dirty="0" smtClean="0"/>
                <a:t>押しっぱなし移動でカメラ移動</a:t>
              </a:r>
              <a:endParaRPr kumimoji="1" lang="ja-JP" altLang="en-US" dirty="0"/>
            </a:p>
          </p:txBody>
        </p:sp>
        <p:sp>
          <p:nvSpPr>
            <p:cNvPr id="9" name="角丸四角形吹き出し 8"/>
            <p:cNvSpPr/>
            <p:nvPr/>
          </p:nvSpPr>
          <p:spPr>
            <a:xfrm>
              <a:off x="9205090" y="813498"/>
              <a:ext cx="1832104" cy="1131212"/>
            </a:xfrm>
            <a:prstGeom prst="wedgeRoundRectCallout">
              <a:avLst>
                <a:gd name="adj1" fmla="val -114622"/>
                <a:gd name="adj2" fmla="val 37718"/>
                <a:gd name="adj3" fmla="val 16667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b="1" u="sng" dirty="0"/>
                <a:t>ホイール</a:t>
              </a:r>
              <a:endParaRPr kumimoji="1" lang="en-US" altLang="ja-JP" b="1" u="sng" dirty="0" smtClean="0"/>
            </a:p>
            <a:p>
              <a:pPr algn="ctr"/>
              <a:r>
                <a:rPr lang="ja-JP" altLang="en-US" dirty="0" smtClean="0"/>
                <a:t>カメラのズームイン・アウト</a:t>
              </a:r>
              <a:endParaRPr kumimoji="1" lang="ja-JP" altLang="en-US" dirty="0"/>
            </a:p>
          </p:txBody>
        </p:sp>
      </p:grpSp>
      <p:pic>
        <p:nvPicPr>
          <p:cNvPr id="23" name="図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355" y="2636654"/>
            <a:ext cx="6676817" cy="3262212"/>
          </a:xfrm>
          <a:prstGeom prst="rect">
            <a:avLst/>
          </a:prstGeom>
        </p:spPr>
      </p:pic>
      <p:sp>
        <p:nvSpPr>
          <p:cNvPr id="24" name="テキスト ボックス 23"/>
          <p:cNvSpPr txBox="1"/>
          <p:nvPr/>
        </p:nvSpPr>
        <p:spPr>
          <a:xfrm>
            <a:off x="6565671" y="5898866"/>
            <a:ext cx="4002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latin typeface="AR ADGothicJP Medium" panose="020B0609000000000000" pitchFamily="49" charset="-128"/>
                <a:ea typeface="AR ADGothicJP Medium" panose="020B0609000000000000" pitchFamily="49" charset="-128"/>
              </a:rPr>
              <a:t>※</a:t>
            </a:r>
            <a:r>
              <a:rPr kumimoji="1" lang="ja-JP" altLang="en-US" sz="2400" dirty="0" smtClean="0">
                <a:latin typeface="AR ADGothicJP Medium" panose="020B0609000000000000" pitchFamily="49" charset="-128"/>
                <a:ea typeface="AR ADGothicJP Medium" panose="020B0609000000000000" pitchFamily="49" charset="-128"/>
              </a:rPr>
              <a:t>ゲームシーンイメージ</a:t>
            </a:r>
            <a:endParaRPr kumimoji="1" lang="ja-JP" altLang="en-US" sz="2400" dirty="0">
              <a:latin typeface="AR ADGothicJP Medium" panose="020B0609000000000000" pitchFamily="49" charset="-128"/>
              <a:ea typeface="AR ADGothicJP Medium" panose="020B0609000000000000" pitchFamily="49" charset="-128"/>
            </a:endParaRPr>
          </a:p>
        </p:txBody>
      </p:sp>
      <p:sp>
        <p:nvSpPr>
          <p:cNvPr id="25" name="スライド番号プレースホルダー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718DC-DFEF-4DA7-9E0A-141077A5FD92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851848" y="4995081"/>
            <a:ext cx="635758" cy="655092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上矢印 26"/>
          <p:cNvSpPr/>
          <p:nvPr/>
        </p:nvSpPr>
        <p:spPr>
          <a:xfrm rot="14252790">
            <a:off x="1331959" y="4630554"/>
            <a:ext cx="426081" cy="613145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659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41668" y="115909"/>
            <a:ext cx="11925836" cy="6581105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u="sng" dirty="0" smtClean="0">
                <a:latin typeface="AR ADGothicJP Medium" panose="020B0609000000000000" pitchFamily="49" charset="-128"/>
                <a:ea typeface="AR ADGothicJP Medium" panose="020B0609000000000000" pitchFamily="49" charset="-128"/>
              </a:rPr>
              <a:t>操作方法</a:t>
            </a:r>
            <a:endParaRPr kumimoji="1" lang="ja-JP" altLang="en-US" b="1" u="sng" dirty="0">
              <a:latin typeface="AR ADGothicJP Medium" panose="020B0609000000000000" pitchFamily="49" charset="-128"/>
              <a:ea typeface="AR ADGothicJP Medium" panose="020B0609000000000000" pitchFamily="49" charset="-128"/>
            </a:endParaRPr>
          </a:p>
        </p:txBody>
      </p:sp>
      <p:grpSp>
        <p:nvGrpSpPr>
          <p:cNvPr id="5" name="グループ化 4"/>
          <p:cNvGrpSpPr/>
          <p:nvPr/>
        </p:nvGrpSpPr>
        <p:grpSpPr>
          <a:xfrm>
            <a:off x="5461756" y="679217"/>
            <a:ext cx="6248896" cy="3438658"/>
            <a:chOff x="4984122" y="813498"/>
            <a:chExt cx="6248896" cy="3438658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52" t="19215" r="17153" b="43833"/>
            <a:stretch/>
          </p:blipFill>
          <p:spPr>
            <a:xfrm>
              <a:off x="6643324" y="813498"/>
              <a:ext cx="3060407" cy="3438658"/>
            </a:xfrm>
            <a:prstGeom prst="rect">
              <a:avLst/>
            </a:prstGeom>
          </p:spPr>
        </p:pic>
        <p:sp>
          <p:nvSpPr>
            <p:cNvPr id="7" name="角丸四角形吹き出し 6"/>
            <p:cNvSpPr/>
            <p:nvPr/>
          </p:nvSpPr>
          <p:spPr>
            <a:xfrm>
              <a:off x="4984122" y="1071074"/>
              <a:ext cx="2027928" cy="1131212"/>
            </a:xfrm>
            <a:prstGeom prst="wedgeRoundRectCallout">
              <a:avLst>
                <a:gd name="adj1" fmla="val 82771"/>
                <a:gd name="adj2" fmla="val 20640"/>
                <a:gd name="adj3" fmla="val 16667"/>
              </a:avLst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b="1" u="sng" dirty="0" smtClean="0"/>
                <a:t>左クリック</a:t>
              </a:r>
              <a:endParaRPr kumimoji="1" lang="en-US" altLang="ja-JP" b="1" u="sng" dirty="0" smtClean="0"/>
            </a:p>
            <a:p>
              <a:pPr algn="ctr"/>
              <a:r>
                <a:rPr kumimoji="1" lang="ja-JP" altLang="en-US" dirty="0" smtClean="0"/>
                <a:t>ビーム選択・放出</a:t>
              </a:r>
              <a:endParaRPr kumimoji="1" lang="ja-JP" altLang="en-US" dirty="0"/>
            </a:p>
          </p:txBody>
        </p:sp>
        <p:sp>
          <p:nvSpPr>
            <p:cNvPr id="8" name="角丸四角形吹き出し 7"/>
            <p:cNvSpPr/>
            <p:nvPr/>
          </p:nvSpPr>
          <p:spPr>
            <a:xfrm>
              <a:off x="9205090" y="2369712"/>
              <a:ext cx="2027928" cy="1131212"/>
            </a:xfrm>
            <a:prstGeom prst="wedgeRoundRectCallout">
              <a:avLst>
                <a:gd name="adj1" fmla="val -83619"/>
                <a:gd name="adj2" fmla="val -52224"/>
                <a:gd name="adj3" fmla="val 16667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b="1" u="sng" dirty="0"/>
                <a:t>右</a:t>
              </a:r>
              <a:r>
                <a:rPr kumimoji="1" lang="ja-JP" altLang="en-US" b="1" u="sng" dirty="0" smtClean="0"/>
                <a:t>クリック</a:t>
              </a:r>
              <a:endParaRPr kumimoji="1" lang="en-US" altLang="ja-JP" b="1" u="sng" dirty="0" smtClean="0"/>
            </a:p>
            <a:p>
              <a:pPr algn="ctr"/>
              <a:r>
                <a:rPr lang="ja-JP" altLang="en-US" dirty="0" smtClean="0"/>
                <a:t>押しっぱなし移動でカメラ移動</a:t>
              </a:r>
              <a:endParaRPr kumimoji="1" lang="ja-JP" altLang="en-US" dirty="0"/>
            </a:p>
          </p:txBody>
        </p:sp>
        <p:sp>
          <p:nvSpPr>
            <p:cNvPr id="9" name="角丸四角形吹き出し 8"/>
            <p:cNvSpPr/>
            <p:nvPr/>
          </p:nvSpPr>
          <p:spPr>
            <a:xfrm>
              <a:off x="9205090" y="813498"/>
              <a:ext cx="1832104" cy="1131212"/>
            </a:xfrm>
            <a:prstGeom prst="wedgeRoundRectCallout">
              <a:avLst>
                <a:gd name="adj1" fmla="val -114622"/>
                <a:gd name="adj2" fmla="val 37718"/>
                <a:gd name="adj3" fmla="val 16667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b="1" u="sng" dirty="0"/>
                <a:t>ホイール</a:t>
              </a:r>
              <a:endParaRPr kumimoji="1" lang="en-US" altLang="ja-JP" b="1" u="sng" dirty="0" smtClean="0"/>
            </a:p>
            <a:p>
              <a:pPr algn="ctr"/>
              <a:r>
                <a:rPr lang="ja-JP" altLang="en-US" dirty="0" smtClean="0"/>
                <a:t>カメラのズームイン・アウト</a:t>
              </a:r>
              <a:endParaRPr kumimoji="1" lang="ja-JP" altLang="en-US" dirty="0"/>
            </a:p>
          </p:txBody>
        </p:sp>
      </p:grpSp>
      <p:pic>
        <p:nvPicPr>
          <p:cNvPr id="23" name="図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355" y="2636654"/>
            <a:ext cx="6676817" cy="3262212"/>
          </a:xfrm>
          <a:prstGeom prst="rect">
            <a:avLst/>
          </a:prstGeom>
        </p:spPr>
      </p:pic>
      <p:sp>
        <p:nvSpPr>
          <p:cNvPr id="24" name="テキスト ボックス 23"/>
          <p:cNvSpPr txBox="1"/>
          <p:nvPr/>
        </p:nvSpPr>
        <p:spPr>
          <a:xfrm>
            <a:off x="6565671" y="5898866"/>
            <a:ext cx="4002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latin typeface="AR ADGothicJP Medium" panose="020B0609000000000000" pitchFamily="49" charset="-128"/>
                <a:ea typeface="AR ADGothicJP Medium" panose="020B0609000000000000" pitchFamily="49" charset="-128"/>
              </a:rPr>
              <a:t>※</a:t>
            </a:r>
            <a:r>
              <a:rPr kumimoji="1" lang="ja-JP" altLang="en-US" sz="2400" dirty="0" smtClean="0">
                <a:latin typeface="AR ADGothicJP Medium" panose="020B0609000000000000" pitchFamily="49" charset="-128"/>
                <a:ea typeface="AR ADGothicJP Medium" panose="020B0609000000000000" pitchFamily="49" charset="-128"/>
              </a:rPr>
              <a:t>ゲームシーンイメージ</a:t>
            </a:r>
            <a:endParaRPr kumimoji="1" lang="ja-JP" altLang="en-US" sz="2400" dirty="0">
              <a:latin typeface="AR ADGothicJP Medium" panose="020B0609000000000000" pitchFamily="49" charset="-128"/>
              <a:ea typeface="AR ADGothicJP Medium" panose="020B0609000000000000" pitchFamily="49" charset="-128"/>
            </a:endParaRPr>
          </a:p>
        </p:txBody>
      </p:sp>
      <p:sp>
        <p:nvSpPr>
          <p:cNvPr id="25" name="スライド番号プレースホルダー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718DC-DFEF-4DA7-9E0A-141077A5FD92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851848" y="4995081"/>
            <a:ext cx="635758" cy="655092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ハート 14"/>
          <p:cNvSpPr/>
          <p:nvPr/>
        </p:nvSpPr>
        <p:spPr>
          <a:xfrm>
            <a:off x="5341219" y="3958786"/>
            <a:ext cx="241072" cy="192838"/>
          </a:xfrm>
          <a:prstGeom prst="heart">
            <a:avLst/>
          </a:prstGeom>
          <a:noFill/>
          <a:ln w="38100">
            <a:solidFill>
              <a:srgbClr val="F15183"/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ハート 15"/>
          <p:cNvSpPr/>
          <p:nvPr/>
        </p:nvSpPr>
        <p:spPr>
          <a:xfrm>
            <a:off x="5221171" y="3840810"/>
            <a:ext cx="461523" cy="369182"/>
          </a:xfrm>
          <a:prstGeom prst="heart">
            <a:avLst/>
          </a:prstGeom>
          <a:noFill/>
          <a:ln w="38100">
            <a:solidFill>
              <a:srgbClr val="F15183"/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ハート 16"/>
          <p:cNvSpPr/>
          <p:nvPr/>
        </p:nvSpPr>
        <p:spPr>
          <a:xfrm>
            <a:off x="5156477" y="3721596"/>
            <a:ext cx="610556" cy="488396"/>
          </a:xfrm>
          <a:prstGeom prst="heart">
            <a:avLst/>
          </a:prstGeom>
          <a:noFill/>
          <a:ln w="38100">
            <a:solidFill>
              <a:srgbClr val="F15183"/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上矢印 27"/>
          <p:cNvSpPr/>
          <p:nvPr/>
        </p:nvSpPr>
        <p:spPr>
          <a:xfrm rot="14252790">
            <a:off x="5662966" y="3405452"/>
            <a:ext cx="426081" cy="613145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399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909</TotalTime>
  <Words>184</Words>
  <Application>Microsoft Office PowerPoint</Application>
  <PresentationFormat>ワイド画面</PresentationFormat>
  <Paragraphs>66</Paragraphs>
  <Slides>10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6" baseType="lpstr">
      <vt:lpstr>AR ADGothicJP Medium</vt:lpstr>
      <vt:lpstr>ＭＳ Ｐゴシック</vt:lpstr>
      <vt:lpstr>Arial</vt:lpstr>
      <vt:lpstr>Calibri</vt:lpstr>
      <vt:lpstr>Calibri Light</vt:lpstr>
      <vt:lpstr>Office テーマ</vt:lpstr>
      <vt:lpstr>神ゲー~GOD GAME~</vt:lpstr>
      <vt:lpstr>ゲーム概要</vt:lpstr>
      <vt:lpstr>コンセプト</vt:lpstr>
      <vt:lpstr>ストーリー</vt:lpstr>
      <vt:lpstr>LOVE波って何？</vt:lpstr>
      <vt:lpstr>クリア条件</vt:lpstr>
      <vt:lpstr>ゲームオーバー条件</vt:lpstr>
      <vt:lpstr>操作方法</vt:lpstr>
      <vt:lpstr>操作方法</vt:lpstr>
      <vt:lpstr>キャッチコピー</vt:lpstr>
    </vt:vector>
  </TitlesOfParts>
  <Company>東京工科大学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平田夏南</dc:creator>
  <cp:lastModifiedBy>平田夏南</cp:lastModifiedBy>
  <cp:revision>28</cp:revision>
  <dcterms:created xsi:type="dcterms:W3CDTF">2017-01-20T13:01:28Z</dcterms:created>
  <dcterms:modified xsi:type="dcterms:W3CDTF">2017-01-21T04:11:02Z</dcterms:modified>
</cp:coreProperties>
</file>